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1C79-3C55-4CFD-9060-58ACB0F2958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EC58-F05C-4682-93EB-BA05ED1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1C79-3C55-4CFD-9060-58ACB0F2958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EC58-F05C-4682-93EB-BA05ED1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7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1C79-3C55-4CFD-9060-58ACB0F2958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EC58-F05C-4682-93EB-BA05ED1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7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1C79-3C55-4CFD-9060-58ACB0F2958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EC58-F05C-4682-93EB-BA05ED1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6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1C79-3C55-4CFD-9060-58ACB0F2958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EC58-F05C-4682-93EB-BA05ED1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2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1C79-3C55-4CFD-9060-58ACB0F2958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EC58-F05C-4682-93EB-BA05ED1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1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1C79-3C55-4CFD-9060-58ACB0F2958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EC58-F05C-4682-93EB-BA05ED1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9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1C79-3C55-4CFD-9060-58ACB0F2958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EC58-F05C-4682-93EB-BA05ED1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1C79-3C55-4CFD-9060-58ACB0F2958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EC58-F05C-4682-93EB-BA05ED1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8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1C79-3C55-4CFD-9060-58ACB0F2958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EC58-F05C-4682-93EB-BA05ED1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1C79-3C55-4CFD-9060-58ACB0F2958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EC58-F05C-4682-93EB-BA05ED1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0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91C79-3C55-4CFD-9060-58ACB0F2958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5EC58-F05C-4682-93EB-BA05ED15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9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294546"/>
            <a:ext cx="9144000" cy="2387600"/>
          </a:xfrm>
        </p:spPr>
        <p:txBody>
          <a:bodyPr/>
          <a:lstStyle/>
          <a:p>
            <a:r>
              <a:rPr lang="en-US" dirty="0" smtClean="0"/>
              <a:t>Let’s get registered for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393739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62" y="842962"/>
            <a:ext cx="66960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3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300037"/>
            <a:ext cx="49530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27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68" y="0"/>
            <a:ext cx="5699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54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83" y="0"/>
            <a:ext cx="8291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86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33" y="0"/>
            <a:ext cx="10058400" cy="63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34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Share, share, share! There are several places to share from!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25907"/>
            <a:ext cx="5181600" cy="275077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95679"/>
            <a:ext cx="5181600" cy="2611229"/>
          </a:xfrm>
        </p:spPr>
      </p:pic>
    </p:spTree>
    <p:extLst>
      <p:ext uri="{BB962C8B-B14F-4D97-AF65-F5344CB8AC3E}">
        <p14:creationId xmlns:p14="http://schemas.microsoft.com/office/powerpoint/2010/main" val="2625609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can tell people to donate directly from your page, or they can click on the team that appears below your profile photo and join your team!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69066"/>
            <a:ext cx="5181600" cy="246445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90233"/>
            <a:ext cx="5181600" cy="2822121"/>
          </a:xfrm>
        </p:spPr>
      </p:pic>
    </p:spTree>
    <p:extLst>
      <p:ext uri="{BB962C8B-B14F-4D97-AF65-F5344CB8AC3E}">
        <p14:creationId xmlns:p14="http://schemas.microsoft.com/office/powerpoint/2010/main" val="197260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Visit: Donations.bangorhumane.org/paws30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78" y="1825625"/>
            <a:ext cx="6042844" cy="4351338"/>
          </a:xfrm>
        </p:spPr>
      </p:pic>
    </p:spTree>
    <p:extLst>
      <p:ext uri="{BB962C8B-B14F-4D97-AF65-F5344CB8AC3E}">
        <p14:creationId xmlns:p14="http://schemas.microsoft.com/office/powerpoint/2010/main" val="25325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323850"/>
            <a:ext cx="927735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95250"/>
            <a:ext cx="87820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0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476"/>
            <a:ext cx="10058400" cy="458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8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843"/>
            <a:ext cx="10058400" cy="425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3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38"/>
            <a:ext cx="10058400" cy="467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55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You’ll be prompted to enter your credit card information.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2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456" y="0"/>
            <a:ext cx="8765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61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60</Words>
  <Application>Microsoft Office PowerPoint</Application>
  <PresentationFormat>Widescreen</PresentationFormat>
  <Paragraphs>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Let’s get registered for  </vt:lpstr>
      <vt:lpstr>Visit: Donations.bangorhumane.org/paws30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You’ll be prompted to enter your credit card information.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Share, share, share! There are several places to share from! </vt:lpstr>
      <vt:lpstr>You can tell people to donate directly from your page, or they can click on the team that appears below your profile photo and join your team!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get registered for  Paws on Parade</dc:title>
  <dc:creator>Administrator</dc:creator>
  <cp:lastModifiedBy>Administrator</cp:lastModifiedBy>
  <cp:revision>3</cp:revision>
  <dcterms:created xsi:type="dcterms:W3CDTF">2023-04-20T16:32:05Z</dcterms:created>
  <dcterms:modified xsi:type="dcterms:W3CDTF">2023-04-20T16:41:30Z</dcterms:modified>
</cp:coreProperties>
</file>